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sldIdLst>
    <p:sldId id="256" r:id="rId2"/>
    <p:sldId id="268" r:id="rId3"/>
    <p:sldId id="272" r:id="rId4"/>
    <p:sldId id="271" r:id="rId5"/>
    <p:sldId id="273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92556"/>
    <a:srgbClr val="03162E"/>
    <a:srgbClr val="00FFFF"/>
    <a:srgbClr val="455F70"/>
    <a:srgbClr val="CC00FF"/>
    <a:srgbClr val="E73F11"/>
    <a:srgbClr val="E74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30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C6243-E57B-4758-81A0-347AC4DFA592}" type="datetimeFigureOut">
              <a:rPr lang="cs-CZ" smtClean="0"/>
              <a:t>28.08.2025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31D5E-492B-425F-BF9D-EC11953742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89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31D5E-492B-425F-BF9D-EC119537426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6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31D5E-492B-425F-BF9D-EC119537426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656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31D5E-492B-425F-BF9D-EC119537426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52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28.08.2025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28.08.2025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28.08.2025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28.08.2025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28.08.2025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28.08.2025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28.08.2025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28.08.2025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28.08.2025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28.08.2025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28.08.2025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965136-BE2D-463C-AEC0-045E13E5EE2D}" type="datetimeFigureOut">
              <a:rPr lang="cs-CZ" smtClean="0"/>
              <a:t>28.08.2025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73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rgbClr val="E7401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700736"/>
            <a:ext cx="6400800" cy="1752600"/>
          </a:xfrm>
        </p:spPr>
        <p:txBody>
          <a:bodyPr lIns="0">
            <a:norm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Calibri" panose="020F0502020204030204" pitchFamily="34" charset="0"/>
              </a:rPr>
              <a:t>Shromažďovací místa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645024"/>
            <a:ext cx="7772400" cy="893961"/>
          </a:xfrm>
        </p:spPr>
        <p:txBody>
          <a:bodyPr lIns="0">
            <a:normAutofit/>
          </a:bodyPr>
          <a:lstStyle/>
          <a:p>
            <a:pPr marL="182880" indent="0" algn="ctr">
              <a:buNone/>
            </a:pPr>
            <a:r>
              <a:rPr lang="cs-CZ" sz="48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Cvičná evakuace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131193"/>
            <a:ext cx="1609725" cy="20097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34352E-2819-4A87-813A-70C3C5484C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211" y="5467616"/>
            <a:ext cx="1115578" cy="112973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25400">
            <a:contourClr>
              <a:srgbClr val="00B050"/>
            </a:contourClr>
          </a:sp3d>
        </p:spPr>
      </p:pic>
    </p:spTree>
    <p:extLst>
      <p:ext uri="{BB962C8B-B14F-4D97-AF65-F5344CB8AC3E}">
        <p14:creationId xmlns:p14="http://schemas.microsoft.com/office/powerpoint/2010/main" val="351806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32858815-94E6-4E6F-ACD7-7178BD6441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2300"/>
            <a:ext cx="9144000" cy="5995700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24"/>
            <a:ext cx="6804247" cy="792088"/>
          </a:xfrm>
        </p:spPr>
        <p:txBody>
          <a:bodyPr/>
          <a:lstStyle/>
          <a:p>
            <a:pPr marL="0" indent="0" algn="l">
              <a:buNone/>
            </a:pPr>
            <a:r>
              <a:rPr lang="cs-CZ" sz="4000" dirty="0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  Budova B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210229"/>
            <a:ext cx="2146964" cy="418448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352CCEA3-3918-4AF5-B6EC-A4B371A5D6B6}"/>
              </a:ext>
            </a:extLst>
          </p:cNvPr>
          <p:cNvSpPr txBox="1"/>
          <p:nvPr/>
        </p:nvSpPr>
        <p:spPr>
          <a:xfrm rot="20241185">
            <a:off x="4497682" y="1533789"/>
            <a:ext cx="10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ul. ZIKOVA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ECEB3AA-263C-4CCE-AD17-105D9DB9C647}"/>
              </a:ext>
            </a:extLst>
          </p:cNvPr>
          <p:cNvSpPr txBox="1"/>
          <p:nvPr/>
        </p:nvSpPr>
        <p:spPr>
          <a:xfrm rot="16200000">
            <a:off x="-128302" y="4784309"/>
            <a:ext cx="1290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ul. ŠOLÍNOVA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FD3EE28-24E4-44FD-9333-FC5B8339407D}"/>
              </a:ext>
            </a:extLst>
          </p:cNvPr>
          <p:cNvSpPr txBox="1"/>
          <p:nvPr/>
        </p:nvSpPr>
        <p:spPr>
          <a:xfrm>
            <a:off x="1331640" y="6237312"/>
            <a:ext cx="1412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ul. TECHNICKÁ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706F8AAD-45EB-45F5-9FF4-0A11FAE82858}"/>
              </a:ext>
            </a:extLst>
          </p:cNvPr>
          <p:cNvSpPr txBox="1"/>
          <p:nvPr/>
        </p:nvSpPr>
        <p:spPr>
          <a:xfrm rot="16200000">
            <a:off x="7242497" y="4443313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ul. STUDENTSKÁ</a:t>
            </a:r>
          </a:p>
        </p:txBody>
      </p:sp>
      <p:sp>
        <p:nvSpPr>
          <p:cNvPr id="39" name="Šipka: dolů 38">
            <a:extLst>
              <a:ext uri="{FF2B5EF4-FFF2-40B4-BE49-F238E27FC236}">
                <a16:creationId xmlns:a16="http://schemas.microsoft.com/office/drawing/2014/main" id="{BF82A7F6-F65B-4CFB-8503-1CFC501FC8FC}"/>
              </a:ext>
            </a:extLst>
          </p:cNvPr>
          <p:cNvSpPr/>
          <p:nvPr/>
        </p:nvSpPr>
        <p:spPr>
          <a:xfrm rot="1776410">
            <a:off x="2171225" y="1802255"/>
            <a:ext cx="68739" cy="130363"/>
          </a:xfrm>
          <a:prstGeom prst="downArrow">
            <a:avLst>
              <a:gd name="adj1" fmla="val 43796"/>
              <a:gd name="adj2" fmla="val 5000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: dolů 30">
            <a:extLst>
              <a:ext uri="{FF2B5EF4-FFF2-40B4-BE49-F238E27FC236}">
                <a16:creationId xmlns:a16="http://schemas.microsoft.com/office/drawing/2014/main" id="{F9BCF9B1-FE48-437B-A24D-49C827293427}"/>
              </a:ext>
            </a:extLst>
          </p:cNvPr>
          <p:cNvSpPr/>
          <p:nvPr/>
        </p:nvSpPr>
        <p:spPr>
          <a:xfrm rot="1776410">
            <a:off x="8747209" y="3412215"/>
            <a:ext cx="72789" cy="138043"/>
          </a:xfrm>
          <a:prstGeom prst="downArrow">
            <a:avLst>
              <a:gd name="adj1" fmla="val 43796"/>
              <a:gd name="adj2" fmla="val 50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03BA185A-7812-44D3-814D-6ACF81EEF665}"/>
              </a:ext>
            </a:extLst>
          </p:cNvPr>
          <p:cNvGrpSpPr/>
          <p:nvPr/>
        </p:nvGrpSpPr>
        <p:grpSpPr>
          <a:xfrm>
            <a:off x="2700804" y="6418007"/>
            <a:ext cx="3187085" cy="439993"/>
            <a:chOff x="2700804" y="6418007"/>
            <a:chExt cx="3187085" cy="439993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5C83E193-E91E-426D-A881-1116FFB19FB4}"/>
                </a:ext>
              </a:extLst>
            </p:cNvPr>
            <p:cNvSpPr/>
            <p:nvPr/>
          </p:nvSpPr>
          <p:spPr>
            <a:xfrm>
              <a:off x="2700804" y="6418007"/>
              <a:ext cx="3187085" cy="439993"/>
            </a:xfrm>
            <a:prstGeom prst="rect">
              <a:avLst/>
            </a:prstGeom>
            <a:solidFill>
              <a:srgbClr val="66FF66">
                <a:alpha val="2600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4" name="Obrázek 43">
              <a:extLst>
                <a:ext uri="{FF2B5EF4-FFF2-40B4-BE49-F238E27FC236}">
                  <a16:creationId xmlns:a16="http://schemas.microsoft.com/office/drawing/2014/main" id="{ADF9A5DB-78FB-4B8F-B99A-5EF5C1DBB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1256" y="6454469"/>
              <a:ext cx="362467" cy="367067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 contourW="25400">
              <a:contourClr>
                <a:srgbClr val="00B050"/>
              </a:contourClr>
            </a:sp3d>
          </p:spPr>
        </p:pic>
      </p:grpSp>
      <p:sp>
        <p:nvSpPr>
          <p:cNvPr id="45" name="Šipka: dolů 44">
            <a:extLst>
              <a:ext uri="{FF2B5EF4-FFF2-40B4-BE49-F238E27FC236}">
                <a16:creationId xmlns:a16="http://schemas.microsoft.com/office/drawing/2014/main" id="{640F8040-FA8F-414F-80B4-CC9567898F95}"/>
              </a:ext>
            </a:extLst>
          </p:cNvPr>
          <p:cNvSpPr/>
          <p:nvPr/>
        </p:nvSpPr>
        <p:spPr>
          <a:xfrm rot="16200000">
            <a:off x="7699772" y="2983722"/>
            <a:ext cx="377137" cy="439993"/>
          </a:xfrm>
          <a:prstGeom prst="downArrow">
            <a:avLst>
              <a:gd name="adj1" fmla="val 50000"/>
              <a:gd name="adj2" fmla="val 64844"/>
            </a:avLst>
          </a:prstGeom>
          <a:solidFill>
            <a:srgbClr val="66FF66"/>
          </a:solidFill>
          <a:ln w="19050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46" name="Šipka: dolů 45">
            <a:extLst>
              <a:ext uri="{FF2B5EF4-FFF2-40B4-BE49-F238E27FC236}">
                <a16:creationId xmlns:a16="http://schemas.microsoft.com/office/drawing/2014/main" id="{793C43D3-90C7-4337-8EC6-4CDB6A4CF27B}"/>
              </a:ext>
            </a:extLst>
          </p:cNvPr>
          <p:cNvSpPr/>
          <p:nvPr/>
        </p:nvSpPr>
        <p:spPr>
          <a:xfrm>
            <a:off x="4102317" y="5797319"/>
            <a:ext cx="377137" cy="439993"/>
          </a:xfrm>
          <a:prstGeom prst="downArrow">
            <a:avLst>
              <a:gd name="adj1" fmla="val 50000"/>
              <a:gd name="adj2" fmla="val 64844"/>
            </a:avLst>
          </a:prstGeom>
          <a:solidFill>
            <a:srgbClr val="66FF66"/>
          </a:solidFill>
          <a:ln w="19050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47" name="Šipka: dolů 46">
            <a:extLst>
              <a:ext uri="{FF2B5EF4-FFF2-40B4-BE49-F238E27FC236}">
                <a16:creationId xmlns:a16="http://schemas.microsoft.com/office/drawing/2014/main" id="{944FEA1F-BB93-4C5F-9CBA-0D96BD21B830}"/>
              </a:ext>
            </a:extLst>
          </p:cNvPr>
          <p:cNvSpPr/>
          <p:nvPr/>
        </p:nvSpPr>
        <p:spPr>
          <a:xfrm rot="9387233">
            <a:off x="3834645" y="2045854"/>
            <a:ext cx="377137" cy="439993"/>
          </a:xfrm>
          <a:prstGeom prst="downArrow">
            <a:avLst>
              <a:gd name="adj1" fmla="val 50000"/>
              <a:gd name="adj2" fmla="val 64844"/>
            </a:avLst>
          </a:prstGeom>
          <a:solidFill>
            <a:srgbClr val="66FF66"/>
          </a:solidFill>
          <a:ln w="19050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48" name="Šipka: dolů 47">
            <a:extLst>
              <a:ext uri="{FF2B5EF4-FFF2-40B4-BE49-F238E27FC236}">
                <a16:creationId xmlns:a16="http://schemas.microsoft.com/office/drawing/2014/main" id="{9B040589-2F85-48FA-9BB2-60820B90A31C}"/>
              </a:ext>
            </a:extLst>
          </p:cNvPr>
          <p:cNvSpPr/>
          <p:nvPr/>
        </p:nvSpPr>
        <p:spPr>
          <a:xfrm rot="7582881">
            <a:off x="710088" y="3574769"/>
            <a:ext cx="377137" cy="439993"/>
          </a:xfrm>
          <a:prstGeom prst="downArrow">
            <a:avLst>
              <a:gd name="adj1" fmla="val 50000"/>
              <a:gd name="adj2" fmla="val 64844"/>
            </a:avLst>
          </a:prstGeom>
          <a:solidFill>
            <a:srgbClr val="66FF66"/>
          </a:solidFill>
          <a:ln w="19050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495FCE2F-2F48-4BDE-BC3B-36F47F677E70}"/>
              </a:ext>
            </a:extLst>
          </p:cNvPr>
          <p:cNvCxnSpPr>
            <a:cxnSpLocks/>
          </p:cNvCxnSpPr>
          <p:nvPr/>
        </p:nvCxnSpPr>
        <p:spPr>
          <a:xfrm flipH="1">
            <a:off x="1115616" y="2493998"/>
            <a:ext cx="2592289" cy="1075869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55DA3261-8A38-47C4-B5D5-AB9A417C8518}"/>
              </a:ext>
            </a:extLst>
          </p:cNvPr>
          <p:cNvCxnSpPr>
            <a:cxnSpLocks/>
          </p:cNvCxnSpPr>
          <p:nvPr/>
        </p:nvCxnSpPr>
        <p:spPr>
          <a:xfrm>
            <a:off x="827584" y="4077072"/>
            <a:ext cx="0" cy="2592288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>
            <a:extLst>
              <a:ext uri="{FF2B5EF4-FFF2-40B4-BE49-F238E27FC236}">
                <a16:creationId xmlns:a16="http://schemas.microsoft.com/office/drawing/2014/main" id="{C6811D5B-FCB2-4356-B997-8BF6F0F9F9B7}"/>
              </a:ext>
            </a:extLst>
          </p:cNvPr>
          <p:cNvCxnSpPr>
            <a:cxnSpLocks/>
          </p:cNvCxnSpPr>
          <p:nvPr/>
        </p:nvCxnSpPr>
        <p:spPr>
          <a:xfrm>
            <a:off x="7827890" y="1700808"/>
            <a:ext cx="0" cy="1224136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se šipkou 64">
            <a:extLst>
              <a:ext uri="{FF2B5EF4-FFF2-40B4-BE49-F238E27FC236}">
                <a16:creationId xmlns:a16="http://schemas.microsoft.com/office/drawing/2014/main" id="{583A25D8-353B-4C3D-B0D6-7FACD77730E4}"/>
              </a:ext>
            </a:extLst>
          </p:cNvPr>
          <p:cNvCxnSpPr>
            <a:cxnSpLocks/>
          </p:cNvCxnSpPr>
          <p:nvPr/>
        </p:nvCxnSpPr>
        <p:spPr>
          <a:xfrm>
            <a:off x="7812360" y="3501008"/>
            <a:ext cx="0" cy="3168352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se šipkou 66">
            <a:extLst>
              <a:ext uri="{FF2B5EF4-FFF2-40B4-BE49-F238E27FC236}">
                <a16:creationId xmlns:a16="http://schemas.microsoft.com/office/drawing/2014/main" id="{3FBCA916-3120-453D-8238-8C720F8F0C91}"/>
              </a:ext>
            </a:extLst>
          </p:cNvPr>
          <p:cNvCxnSpPr>
            <a:cxnSpLocks/>
          </p:cNvCxnSpPr>
          <p:nvPr/>
        </p:nvCxnSpPr>
        <p:spPr>
          <a:xfrm flipH="1">
            <a:off x="4283970" y="1088740"/>
            <a:ext cx="2808310" cy="1188132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se šipkou 70">
            <a:extLst>
              <a:ext uri="{FF2B5EF4-FFF2-40B4-BE49-F238E27FC236}">
                <a16:creationId xmlns:a16="http://schemas.microsoft.com/office/drawing/2014/main" id="{6795C457-28AA-4951-B1FD-3E087C240446}"/>
              </a:ext>
            </a:extLst>
          </p:cNvPr>
          <p:cNvCxnSpPr>
            <a:cxnSpLocks/>
          </p:cNvCxnSpPr>
          <p:nvPr/>
        </p:nvCxnSpPr>
        <p:spPr>
          <a:xfrm>
            <a:off x="7164288" y="1088740"/>
            <a:ext cx="700334" cy="468052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se šipkou 73">
            <a:extLst>
              <a:ext uri="{FF2B5EF4-FFF2-40B4-BE49-F238E27FC236}">
                <a16:creationId xmlns:a16="http://schemas.microsoft.com/office/drawing/2014/main" id="{F674756E-49A0-48E8-868F-B686C3BFF095}"/>
              </a:ext>
            </a:extLst>
          </p:cNvPr>
          <p:cNvCxnSpPr>
            <a:cxnSpLocks/>
          </p:cNvCxnSpPr>
          <p:nvPr/>
        </p:nvCxnSpPr>
        <p:spPr>
          <a:xfrm>
            <a:off x="900605" y="6669360"/>
            <a:ext cx="1727179" cy="0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>
            <a:extLst>
              <a:ext uri="{FF2B5EF4-FFF2-40B4-BE49-F238E27FC236}">
                <a16:creationId xmlns:a16="http://schemas.microsoft.com/office/drawing/2014/main" id="{EF865316-D242-499A-8D9B-58350C696A26}"/>
              </a:ext>
            </a:extLst>
          </p:cNvPr>
          <p:cNvCxnSpPr>
            <a:cxnSpLocks/>
          </p:cNvCxnSpPr>
          <p:nvPr/>
        </p:nvCxnSpPr>
        <p:spPr>
          <a:xfrm>
            <a:off x="5940152" y="6669360"/>
            <a:ext cx="1728192" cy="0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386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2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32858815-94E6-4E6F-ACD7-7178BD6441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2300"/>
            <a:ext cx="9144000" cy="5995700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24"/>
            <a:ext cx="6804247" cy="792088"/>
          </a:xfrm>
        </p:spPr>
        <p:txBody>
          <a:bodyPr/>
          <a:lstStyle/>
          <a:p>
            <a:pPr marL="0" indent="0" algn="l">
              <a:buNone/>
            </a:pPr>
            <a:r>
              <a:rPr lang="cs-CZ" sz="4000" dirty="0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  Budova B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210229"/>
            <a:ext cx="2146964" cy="418448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352CCEA3-3918-4AF5-B6EC-A4B371A5D6B6}"/>
              </a:ext>
            </a:extLst>
          </p:cNvPr>
          <p:cNvSpPr txBox="1"/>
          <p:nvPr/>
        </p:nvSpPr>
        <p:spPr>
          <a:xfrm rot="20241185">
            <a:off x="4497682" y="1533789"/>
            <a:ext cx="10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ul. ZIKOVA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ECEB3AA-263C-4CCE-AD17-105D9DB9C647}"/>
              </a:ext>
            </a:extLst>
          </p:cNvPr>
          <p:cNvSpPr txBox="1"/>
          <p:nvPr/>
        </p:nvSpPr>
        <p:spPr>
          <a:xfrm rot="16200000">
            <a:off x="-128302" y="4784309"/>
            <a:ext cx="1290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ul. ŠOLÍNOVA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FD3EE28-24E4-44FD-9333-FC5B8339407D}"/>
              </a:ext>
            </a:extLst>
          </p:cNvPr>
          <p:cNvSpPr txBox="1"/>
          <p:nvPr/>
        </p:nvSpPr>
        <p:spPr>
          <a:xfrm>
            <a:off x="1331640" y="6237312"/>
            <a:ext cx="1412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ul. TECHNICKÁ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706F8AAD-45EB-45F5-9FF4-0A11FAE82858}"/>
              </a:ext>
            </a:extLst>
          </p:cNvPr>
          <p:cNvSpPr txBox="1"/>
          <p:nvPr/>
        </p:nvSpPr>
        <p:spPr>
          <a:xfrm rot="16200000">
            <a:off x="7242497" y="4443313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ul. STUDENTSKÁ</a:t>
            </a:r>
          </a:p>
        </p:txBody>
      </p:sp>
      <p:sp>
        <p:nvSpPr>
          <p:cNvPr id="39" name="Šipka: dolů 38">
            <a:extLst>
              <a:ext uri="{FF2B5EF4-FFF2-40B4-BE49-F238E27FC236}">
                <a16:creationId xmlns:a16="http://schemas.microsoft.com/office/drawing/2014/main" id="{BF82A7F6-F65B-4CFB-8503-1CFC501FC8FC}"/>
              </a:ext>
            </a:extLst>
          </p:cNvPr>
          <p:cNvSpPr/>
          <p:nvPr/>
        </p:nvSpPr>
        <p:spPr>
          <a:xfrm rot="1776410">
            <a:off x="2171225" y="1802255"/>
            <a:ext cx="68739" cy="130363"/>
          </a:xfrm>
          <a:prstGeom prst="downArrow">
            <a:avLst>
              <a:gd name="adj1" fmla="val 43796"/>
              <a:gd name="adj2" fmla="val 5000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: dolů 30">
            <a:extLst>
              <a:ext uri="{FF2B5EF4-FFF2-40B4-BE49-F238E27FC236}">
                <a16:creationId xmlns:a16="http://schemas.microsoft.com/office/drawing/2014/main" id="{F9BCF9B1-FE48-437B-A24D-49C827293427}"/>
              </a:ext>
            </a:extLst>
          </p:cNvPr>
          <p:cNvSpPr/>
          <p:nvPr/>
        </p:nvSpPr>
        <p:spPr>
          <a:xfrm rot="1776410">
            <a:off x="8747209" y="3412215"/>
            <a:ext cx="72789" cy="138043"/>
          </a:xfrm>
          <a:prstGeom prst="downArrow">
            <a:avLst>
              <a:gd name="adj1" fmla="val 43796"/>
              <a:gd name="adj2" fmla="val 50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03BA185A-7812-44D3-814D-6ACF81EEF665}"/>
              </a:ext>
            </a:extLst>
          </p:cNvPr>
          <p:cNvGrpSpPr/>
          <p:nvPr/>
        </p:nvGrpSpPr>
        <p:grpSpPr>
          <a:xfrm>
            <a:off x="2700804" y="6418007"/>
            <a:ext cx="3187085" cy="439993"/>
            <a:chOff x="2700804" y="6418007"/>
            <a:chExt cx="3187085" cy="439993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5C83E193-E91E-426D-A881-1116FFB19FB4}"/>
                </a:ext>
              </a:extLst>
            </p:cNvPr>
            <p:cNvSpPr/>
            <p:nvPr/>
          </p:nvSpPr>
          <p:spPr>
            <a:xfrm>
              <a:off x="2700804" y="6418007"/>
              <a:ext cx="3187085" cy="439993"/>
            </a:xfrm>
            <a:prstGeom prst="rect">
              <a:avLst/>
            </a:prstGeom>
            <a:solidFill>
              <a:srgbClr val="66FF66">
                <a:alpha val="2600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4" name="Obrázek 43">
              <a:extLst>
                <a:ext uri="{FF2B5EF4-FFF2-40B4-BE49-F238E27FC236}">
                  <a16:creationId xmlns:a16="http://schemas.microsoft.com/office/drawing/2014/main" id="{ADF9A5DB-78FB-4B8F-B99A-5EF5C1DBB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1256" y="6454469"/>
              <a:ext cx="362467" cy="367067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 contourW="25400">
              <a:contourClr>
                <a:srgbClr val="00B050"/>
              </a:contourClr>
            </a:sp3d>
          </p:spPr>
        </p:pic>
      </p:grpSp>
      <p:sp>
        <p:nvSpPr>
          <p:cNvPr id="45" name="Šipka: dolů 44">
            <a:extLst>
              <a:ext uri="{FF2B5EF4-FFF2-40B4-BE49-F238E27FC236}">
                <a16:creationId xmlns:a16="http://schemas.microsoft.com/office/drawing/2014/main" id="{640F8040-FA8F-414F-80B4-CC9567898F95}"/>
              </a:ext>
            </a:extLst>
          </p:cNvPr>
          <p:cNvSpPr/>
          <p:nvPr/>
        </p:nvSpPr>
        <p:spPr>
          <a:xfrm rot="16200000">
            <a:off x="7699772" y="2983722"/>
            <a:ext cx="377137" cy="439993"/>
          </a:xfrm>
          <a:prstGeom prst="downArrow">
            <a:avLst>
              <a:gd name="adj1" fmla="val 50000"/>
              <a:gd name="adj2" fmla="val 64844"/>
            </a:avLst>
          </a:prstGeom>
          <a:solidFill>
            <a:srgbClr val="66FF66"/>
          </a:solidFill>
          <a:ln w="19050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46" name="Šipka: dolů 45">
            <a:extLst>
              <a:ext uri="{FF2B5EF4-FFF2-40B4-BE49-F238E27FC236}">
                <a16:creationId xmlns:a16="http://schemas.microsoft.com/office/drawing/2014/main" id="{793C43D3-90C7-4337-8EC6-4CDB6A4CF27B}"/>
              </a:ext>
            </a:extLst>
          </p:cNvPr>
          <p:cNvSpPr/>
          <p:nvPr/>
        </p:nvSpPr>
        <p:spPr>
          <a:xfrm>
            <a:off x="4102317" y="5797319"/>
            <a:ext cx="377137" cy="439993"/>
          </a:xfrm>
          <a:prstGeom prst="downArrow">
            <a:avLst>
              <a:gd name="adj1" fmla="val 50000"/>
              <a:gd name="adj2" fmla="val 64844"/>
            </a:avLst>
          </a:prstGeom>
          <a:solidFill>
            <a:srgbClr val="66FF66"/>
          </a:solidFill>
          <a:ln w="19050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47" name="Šipka: dolů 46">
            <a:extLst>
              <a:ext uri="{FF2B5EF4-FFF2-40B4-BE49-F238E27FC236}">
                <a16:creationId xmlns:a16="http://schemas.microsoft.com/office/drawing/2014/main" id="{944FEA1F-BB93-4C5F-9CBA-0D96BD21B830}"/>
              </a:ext>
            </a:extLst>
          </p:cNvPr>
          <p:cNvSpPr/>
          <p:nvPr/>
        </p:nvSpPr>
        <p:spPr>
          <a:xfrm rot="9387233">
            <a:off x="3834645" y="2045854"/>
            <a:ext cx="377137" cy="439993"/>
          </a:xfrm>
          <a:prstGeom prst="downArrow">
            <a:avLst>
              <a:gd name="adj1" fmla="val 50000"/>
              <a:gd name="adj2" fmla="val 64844"/>
            </a:avLst>
          </a:prstGeom>
          <a:solidFill>
            <a:srgbClr val="66FF66"/>
          </a:solidFill>
          <a:ln w="19050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48" name="Šipka: dolů 47">
            <a:extLst>
              <a:ext uri="{FF2B5EF4-FFF2-40B4-BE49-F238E27FC236}">
                <a16:creationId xmlns:a16="http://schemas.microsoft.com/office/drawing/2014/main" id="{9B040589-2F85-48FA-9BB2-60820B90A31C}"/>
              </a:ext>
            </a:extLst>
          </p:cNvPr>
          <p:cNvSpPr/>
          <p:nvPr/>
        </p:nvSpPr>
        <p:spPr>
          <a:xfrm rot="7582881">
            <a:off x="710088" y="3574769"/>
            <a:ext cx="377137" cy="439993"/>
          </a:xfrm>
          <a:prstGeom prst="downArrow">
            <a:avLst>
              <a:gd name="adj1" fmla="val 50000"/>
              <a:gd name="adj2" fmla="val 64844"/>
            </a:avLst>
          </a:prstGeom>
          <a:solidFill>
            <a:srgbClr val="66FF66"/>
          </a:solidFill>
          <a:ln w="19050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495FCE2F-2F48-4BDE-BC3B-36F47F677E70}"/>
              </a:ext>
            </a:extLst>
          </p:cNvPr>
          <p:cNvCxnSpPr>
            <a:cxnSpLocks/>
          </p:cNvCxnSpPr>
          <p:nvPr/>
        </p:nvCxnSpPr>
        <p:spPr>
          <a:xfrm flipH="1">
            <a:off x="1115616" y="2493998"/>
            <a:ext cx="2592289" cy="1075869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55DA3261-8A38-47C4-B5D5-AB9A417C8518}"/>
              </a:ext>
            </a:extLst>
          </p:cNvPr>
          <p:cNvCxnSpPr>
            <a:cxnSpLocks/>
          </p:cNvCxnSpPr>
          <p:nvPr/>
        </p:nvCxnSpPr>
        <p:spPr>
          <a:xfrm>
            <a:off x="827584" y="4077072"/>
            <a:ext cx="0" cy="2592288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>
            <a:extLst>
              <a:ext uri="{FF2B5EF4-FFF2-40B4-BE49-F238E27FC236}">
                <a16:creationId xmlns:a16="http://schemas.microsoft.com/office/drawing/2014/main" id="{C6811D5B-FCB2-4356-B997-8BF6F0F9F9B7}"/>
              </a:ext>
            </a:extLst>
          </p:cNvPr>
          <p:cNvCxnSpPr>
            <a:cxnSpLocks/>
          </p:cNvCxnSpPr>
          <p:nvPr/>
        </p:nvCxnSpPr>
        <p:spPr>
          <a:xfrm>
            <a:off x="7827890" y="1700808"/>
            <a:ext cx="0" cy="1224136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se šipkou 64">
            <a:extLst>
              <a:ext uri="{FF2B5EF4-FFF2-40B4-BE49-F238E27FC236}">
                <a16:creationId xmlns:a16="http://schemas.microsoft.com/office/drawing/2014/main" id="{583A25D8-353B-4C3D-B0D6-7FACD77730E4}"/>
              </a:ext>
            </a:extLst>
          </p:cNvPr>
          <p:cNvCxnSpPr>
            <a:cxnSpLocks/>
          </p:cNvCxnSpPr>
          <p:nvPr/>
        </p:nvCxnSpPr>
        <p:spPr>
          <a:xfrm>
            <a:off x="7812360" y="3501008"/>
            <a:ext cx="0" cy="3168352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se šipkou 66">
            <a:extLst>
              <a:ext uri="{FF2B5EF4-FFF2-40B4-BE49-F238E27FC236}">
                <a16:creationId xmlns:a16="http://schemas.microsoft.com/office/drawing/2014/main" id="{3FBCA916-3120-453D-8238-8C720F8F0C91}"/>
              </a:ext>
            </a:extLst>
          </p:cNvPr>
          <p:cNvCxnSpPr>
            <a:cxnSpLocks/>
          </p:cNvCxnSpPr>
          <p:nvPr/>
        </p:nvCxnSpPr>
        <p:spPr>
          <a:xfrm flipH="1">
            <a:off x="4283970" y="1088740"/>
            <a:ext cx="2808310" cy="1188132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se šipkou 70">
            <a:extLst>
              <a:ext uri="{FF2B5EF4-FFF2-40B4-BE49-F238E27FC236}">
                <a16:creationId xmlns:a16="http://schemas.microsoft.com/office/drawing/2014/main" id="{6795C457-28AA-4951-B1FD-3E087C240446}"/>
              </a:ext>
            </a:extLst>
          </p:cNvPr>
          <p:cNvCxnSpPr>
            <a:cxnSpLocks/>
          </p:cNvCxnSpPr>
          <p:nvPr/>
        </p:nvCxnSpPr>
        <p:spPr>
          <a:xfrm>
            <a:off x="7164288" y="1088740"/>
            <a:ext cx="700334" cy="468052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se šipkou 73">
            <a:extLst>
              <a:ext uri="{FF2B5EF4-FFF2-40B4-BE49-F238E27FC236}">
                <a16:creationId xmlns:a16="http://schemas.microsoft.com/office/drawing/2014/main" id="{F674756E-49A0-48E8-868F-B686C3BFF095}"/>
              </a:ext>
            </a:extLst>
          </p:cNvPr>
          <p:cNvCxnSpPr>
            <a:cxnSpLocks/>
          </p:cNvCxnSpPr>
          <p:nvPr/>
        </p:nvCxnSpPr>
        <p:spPr>
          <a:xfrm>
            <a:off x="900605" y="6669360"/>
            <a:ext cx="1727179" cy="0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>
            <a:extLst>
              <a:ext uri="{FF2B5EF4-FFF2-40B4-BE49-F238E27FC236}">
                <a16:creationId xmlns:a16="http://schemas.microsoft.com/office/drawing/2014/main" id="{EF865316-D242-499A-8D9B-58350C696A26}"/>
              </a:ext>
            </a:extLst>
          </p:cNvPr>
          <p:cNvCxnSpPr>
            <a:cxnSpLocks/>
          </p:cNvCxnSpPr>
          <p:nvPr/>
        </p:nvCxnSpPr>
        <p:spPr>
          <a:xfrm>
            <a:off x="5940152" y="6669360"/>
            <a:ext cx="1728192" cy="0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AB1A115D-F935-48F5-9E7F-C617EE7C5E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22909" r="9051" b="23338"/>
          <a:stretch/>
        </p:blipFill>
        <p:spPr>
          <a:xfrm>
            <a:off x="-10732" y="-20231"/>
            <a:ext cx="9151362" cy="365515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0DAB487-F58D-4A93-8967-BD7B611BDA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 b="18750"/>
          <a:stretch/>
        </p:blipFill>
        <p:spPr>
          <a:xfrm>
            <a:off x="-7362" y="3634927"/>
            <a:ext cx="9144000" cy="3226234"/>
          </a:xfrm>
          <a:prstGeom prst="rect">
            <a:avLst/>
          </a:prstGeom>
        </p:spPr>
      </p:pic>
      <p:sp>
        <p:nvSpPr>
          <p:cNvPr id="34" name="Obdélník 33">
            <a:extLst>
              <a:ext uri="{FF2B5EF4-FFF2-40B4-BE49-F238E27FC236}">
                <a16:creationId xmlns:a16="http://schemas.microsoft.com/office/drawing/2014/main" id="{3C3E4BB4-B2C0-4B58-9C33-E790A42ED3F2}"/>
              </a:ext>
            </a:extLst>
          </p:cNvPr>
          <p:cNvSpPr/>
          <p:nvPr/>
        </p:nvSpPr>
        <p:spPr>
          <a:xfrm>
            <a:off x="1360733" y="4481072"/>
            <a:ext cx="5963789" cy="583321"/>
          </a:xfrm>
          <a:prstGeom prst="rect">
            <a:avLst/>
          </a:prstGeom>
          <a:solidFill>
            <a:srgbClr val="66FF66">
              <a:alpha val="26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5" name="Obrázek 34">
            <a:extLst>
              <a:ext uri="{FF2B5EF4-FFF2-40B4-BE49-F238E27FC236}">
                <a16:creationId xmlns:a16="http://schemas.microsoft.com/office/drawing/2014/main" id="{C5E5B852-9C32-48BB-A304-8C5DA25D59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285" y="4603520"/>
            <a:ext cx="362467" cy="367067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25400">
            <a:contourClr>
              <a:srgbClr val="00B050"/>
            </a:contourClr>
          </a:sp3d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96E0A3C0-AF5D-4597-AEA2-193AF94FA6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51" y="4603519"/>
            <a:ext cx="362467" cy="367067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25400">
            <a:contourClr>
              <a:srgbClr val="00B050"/>
            </a:contourClr>
          </a:sp3d>
        </p:spPr>
      </p:pic>
      <p:grpSp>
        <p:nvGrpSpPr>
          <p:cNvPr id="50" name="Skupina 49">
            <a:extLst>
              <a:ext uri="{FF2B5EF4-FFF2-40B4-BE49-F238E27FC236}">
                <a16:creationId xmlns:a16="http://schemas.microsoft.com/office/drawing/2014/main" id="{B30D5C96-ED7F-4142-87D2-5BC16254DCC3}"/>
              </a:ext>
            </a:extLst>
          </p:cNvPr>
          <p:cNvGrpSpPr/>
          <p:nvPr/>
        </p:nvGrpSpPr>
        <p:grpSpPr>
          <a:xfrm>
            <a:off x="1360733" y="5092016"/>
            <a:ext cx="5963789" cy="906241"/>
            <a:chOff x="1360733" y="5092016"/>
            <a:chExt cx="5963789" cy="906241"/>
          </a:xfrm>
        </p:grpSpPr>
        <p:grpSp>
          <p:nvGrpSpPr>
            <p:cNvPr id="42" name="Skupina 41">
              <a:extLst>
                <a:ext uri="{FF2B5EF4-FFF2-40B4-BE49-F238E27FC236}">
                  <a16:creationId xmlns:a16="http://schemas.microsoft.com/office/drawing/2014/main" id="{76C4B5FF-0B26-4870-B52E-81ED1E4BFBFC}"/>
                </a:ext>
              </a:extLst>
            </p:cNvPr>
            <p:cNvGrpSpPr/>
            <p:nvPr/>
          </p:nvGrpSpPr>
          <p:grpSpPr>
            <a:xfrm>
              <a:off x="1360733" y="5092016"/>
              <a:ext cx="5963789" cy="906241"/>
              <a:chOff x="1360733" y="5092016"/>
              <a:chExt cx="5963789" cy="906241"/>
            </a:xfrm>
          </p:grpSpPr>
          <p:sp>
            <p:nvSpPr>
              <p:cNvPr id="19" name="Obdélník 18">
                <a:extLst>
                  <a:ext uri="{FF2B5EF4-FFF2-40B4-BE49-F238E27FC236}">
                    <a16:creationId xmlns:a16="http://schemas.microsoft.com/office/drawing/2014/main" id="{75DD0E15-A859-4B87-BCC3-31B5C5282D8E}"/>
                  </a:ext>
                </a:extLst>
              </p:cNvPr>
              <p:cNvSpPr/>
              <p:nvPr/>
            </p:nvSpPr>
            <p:spPr>
              <a:xfrm>
                <a:off x="2880298" y="5092016"/>
                <a:ext cx="3015504" cy="90624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2800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43" name="Obdélník 42">
                <a:extLst>
                  <a:ext uri="{FF2B5EF4-FFF2-40B4-BE49-F238E27FC236}">
                    <a16:creationId xmlns:a16="http://schemas.microsoft.com/office/drawing/2014/main" id="{67FDCD75-0887-4EA2-BE1A-84CC584820DD}"/>
                  </a:ext>
                </a:extLst>
              </p:cNvPr>
              <p:cNvSpPr/>
              <p:nvPr/>
            </p:nvSpPr>
            <p:spPr>
              <a:xfrm>
                <a:off x="5895802" y="5097695"/>
                <a:ext cx="1428720" cy="44744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2800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F55C1202-D574-474C-AEE7-155F004A8B9C}"/>
                  </a:ext>
                </a:extLst>
              </p:cNvPr>
              <p:cNvSpPr/>
              <p:nvPr/>
            </p:nvSpPr>
            <p:spPr>
              <a:xfrm>
                <a:off x="1360733" y="5100855"/>
                <a:ext cx="1519565" cy="44744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2800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7DCDA1FB-8E65-4050-B147-EA79D47045E0}"/>
                </a:ext>
              </a:extLst>
            </p:cNvPr>
            <p:cNvSpPr txBox="1"/>
            <p:nvPr/>
          </p:nvSpPr>
          <p:spPr>
            <a:xfrm>
              <a:off x="3056119" y="5200032"/>
              <a:ext cx="27159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NÁSTUPNÍ PLOCHA </a:t>
              </a:r>
            </a:p>
            <a:p>
              <a:pPr algn="ctr"/>
              <a:r>
                <a:rPr lang="cs-CZ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 HZS</a:t>
              </a:r>
            </a:p>
          </p:txBody>
        </p:sp>
      </p:grp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F98565E5-9255-40BF-8441-778E108ED985}"/>
              </a:ext>
            </a:extLst>
          </p:cNvPr>
          <p:cNvGrpSpPr/>
          <p:nvPr/>
        </p:nvGrpSpPr>
        <p:grpSpPr>
          <a:xfrm>
            <a:off x="933450" y="1844824"/>
            <a:ext cx="7029450" cy="1148389"/>
            <a:chOff x="933450" y="1844824"/>
            <a:chExt cx="7029450" cy="1148389"/>
          </a:xfrm>
        </p:grpSpPr>
        <p:sp>
          <p:nvSpPr>
            <p:cNvPr id="40" name="TextovéPole 39">
              <a:extLst>
                <a:ext uri="{FF2B5EF4-FFF2-40B4-BE49-F238E27FC236}">
                  <a16:creationId xmlns:a16="http://schemas.microsoft.com/office/drawing/2014/main" id="{3BD795B8-DD8A-4701-A29F-5E04BC909B64}"/>
                </a:ext>
              </a:extLst>
            </p:cNvPr>
            <p:cNvSpPr txBox="1"/>
            <p:nvPr/>
          </p:nvSpPr>
          <p:spPr>
            <a:xfrm>
              <a:off x="1172267" y="2346882"/>
              <a:ext cx="6784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NÁSTUPNÍ PLOCHA PRO HZS</a:t>
              </a:r>
            </a:p>
          </p:txBody>
        </p:sp>
        <p:sp>
          <p:nvSpPr>
            <p:cNvPr id="37" name="Volný tvar: obrazec 36">
              <a:extLst>
                <a:ext uri="{FF2B5EF4-FFF2-40B4-BE49-F238E27FC236}">
                  <a16:creationId xmlns:a16="http://schemas.microsoft.com/office/drawing/2014/main" id="{6A97E7B2-3D38-4797-A2DD-78B6F5D89296}"/>
                </a:ext>
              </a:extLst>
            </p:cNvPr>
            <p:cNvSpPr/>
            <p:nvPr/>
          </p:nvSpPr>
          <p:spPr>
            <a:xfrm>
              <a:off x="933450" y="1844824"/>
              <a:ext cx="7029450" cy="276462"/>
            </a:xfrm>
            <a:custGeom>
              <a:avLst/>
              <a:gdLst>
                <a:gd name="connsiteX0" fmla="*/ 0 w 7029450"/>
                <a:gd name="connsiteY0" fmla="*/ 38100 h 276462"/>
                <a:gd name="connsiteX1" fmla="*/ 3352800 w 7029450"/>
                <a:gd name="connsiteY1" fmla="*/ 276225 h 276462"/>
                <a:gd name="connsiteX2" fmla="*/ 7029450 w 7029450"/>
                <a:gd name="connsiteY2" fmla="*/ 0 h 27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9450" h="276462">
                  <a:moveTo>
                    <a:pt x="0" y="38100"/>
                  </a:moveTo>
                  <a:cubicBezTo>
                    <a:pt x="1090612" y="160337"/>
                    <a:pt x="2181225" y="282575"/>
                    <a:pt x="3352800" y="276225"/>
                  </a:cubicBezTo>
                  <a:cubicBezTo>
                    <a:pt x="4524375" y="269875"/>
                    <a:pt x="6430963" y="57150"/>
                    <a:pt x="702945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1E715699-3E37-4860-915A-C0D1090528CF}"/>
              </a:ext>
            </a:extLst>
          </p:cNvPr>
          <p:cNvGrpSpPr/>
          <p:nvPr/>
        </p:nvGrpSpPr>
        <p:grpSpPr>
          <a:xfrm>
            <a:off x="933450" y="703848"/>
            <a:ext cx="7029450" cy="1345430"/>
            <a:chOff x="933450" y="703848"/>
            <a:chExt cx="7029450" cy="1345430"/>
          </a:xfrm>
        </p:grpSpPr>
        <p:pic>
          <p:nvPicPr>
            <p:cNvPr id="54" name="Obrázek 53">
              <a:extLst>
                <a:ext uri="{FF2B5EF4-FFF2-40B4-BE49-F238E27FC236}">
                  <a16:creationId xmlns:a16="http://schemas.microsoft.com/office/drawing/2014/main" id="{87DC3B72-2608-40FE-AB2E-8C46E5FA4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5587" y="703848"/>
              <a:ext cx="890025" cy="901320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 contourW="25400">
              <a:contourClr>
                <a:srgbClr val="00B050"/>
              </a:contourClr>
            </a:sp3d>
          </p:spPr>
        </p:pic>
        <p:sp>
          <p:nvSpPr>
            <p:cNvPr id="56" name="Volný tvar: obrazec 55">
              <a:extLst>
                <a:ext uri="{FF2B5EF4-FFF2-40B4-BE49-F238E27FC236}">
                  <a16:creationId xmlns:a16="http://schemas.microsoft.com/office/drawing/2014/main" id="{849F480D-9819-4DC4-8C16-B1FDF05555A5}"/>
                </a:ext>
              </a:extLst>
            </p:cNvPr>
            <p:cNvSpPr/>
            <p:nvPr/>
          </p:nvSpPr>
          <p:spPr>
            <a:xfrm>
              <a:off x="933450" y="1772816"/>
              <a:ext cx="7029450" cy="276462"/>
            </a:xfrm>
            <a:custGeom>
              <a:avLst/>
              <a:gdLst>
                <a:gd name="connsiteX0" fmla="*/ 0 w 7029450"/>
                <a:gd name="connsiteY0" fmla="*/ 38100 h 276462"/>
                <a:gd name="connsiteX1" fmla="*/ 3352800 w 7029450"/>
                <a:gd name="connsiteY1" fmla="*/ 276225 h 276462"/>
                <a:gd name="connsiteX2" fmla="*/ 7029450 w 7029450"/>
                <a:gd name="connsiteY2" fmla="*/ 0 h 27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9450" h="276462">
                  <a:moveTo>
                    <a:pt x="0" y="38100"/>
                  </a:moveTo>
                  <a:cubicBezTo>
                    <a:pt x="1090612" y="160337"/>
                    <a:pt x="2181225" y="282575"/>
                    <a:pt x="3352800" y="276225"/>
                  </a:cubicBezTo>
                  <a:cubicBezTo>
                    <a:pt x="4524375" y="269875"/>
                    <a:pt x="6430963" y="57150"/>
                    <a:pt x="7029450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09322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64C8A66-ECC5-449A-BEE5-4307994BCD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5923"/>
            <a:ext cx="9144000" cy="520615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24"/>
            <a:ext cx="6804247" cy="792088"/>
          </a:xfrm>
        </p:spPr>
        <p:txBody>
          <a:bodyPr/>
          <a:lstStyle/>
          <a:p>
            <a:pPr marL="0" indent="0" algn="l">
              <a:buNone/>
            </a:pPr>
            <a:r>
              <a:rPr lang="cs-CZ" sz="4000" dirty="0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  Budova 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210229"/>
            <a:ext cx="2146964" cy="418448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EA63127F-1776-41EF-81A8-A57933CD388A}"/>
              </a:ext>
            </a:extLst>
          </p:cNvPr>
          <p:cNvSpPr txBox="1"/>
          <p:nvPr/>
        </p:nvSpPr>
        <p:spPr>
          <a:xfrm>
            <a:off x="3923928" y="5428229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ul. STUDENTSKÁ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815CAC0-C16B-448B-B292-CCBCBAEEA9B8}"/>
              </a:ext>
            </a:extLst>
          </p:cNvPr>
          <p:cNvSpPr txBox="1"/>
          <p:nvPr/>
        </p:nvSpPr>
        <p:spPr>
          <a:xfrm rot="14809099">
            <a:off x="70344" y="2888726"/>
            <a:ext cx="10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ul. ZIKOVA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362F62C-E2D3-4C99-9D9C-719D420B323B}"/>
              </a:ext>
            </a:extLst>
          </p:cNvPr>
          <p:cNvSpPr txBox="1"/>
          <p:nvPr/>
        </p:nvSpPr>
        <p:spPr>
          <a:xfrm rot="16200000">
            <a:off x="7476021" y="1389075"/>
            <a:ext cx="1412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ul. TECHNICKÁ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D3015AC6-57B9-40E3-AC22-45777256E81E}"/>
              </a:ext>
            </a:extLst>
          </p:cNvPr>
          <p:cNvSpPr txBox="1"/>
          <p:nvPr/>
        </p:nvSpPr>
        <p:spPr>
          <a:xfrm>
            <a:off x="4427984" y="1753071"/>
            <a:ext cx="1488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ul. THÁKUROVA</a:t>
            </a: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9F1FDD45-1FB3-41DA-9520-448C4B256F4D}"/>
              </a:ext>
            </a:extLst>
          </p:cNvPr>
          <p:cNvSpPr/>
          <p:nvPr/>
        </p:nvSpPr>
        <p:spPr>
          <a:xfrm rot="16200000">
            <a:off x="7689161" y="3449225"/>
            <a:ext cx="377137" cy="439993"/>
          </a:xfrm>
          <a:prstGeom prst="downArrow">
            <a:avLst>
              <a:gd name="adj1" fmla="val 50000"/>
              <a:gd name="adj2" fmla="val 64844"/>
            </a:avLst>
          </a:prstGeom>
          <a:solidFill>
            <a:srgbClr val="66FF66"/>
          </a:solidFill>
          <a:ln w="19050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31" name="Šipka: dolů 30">
            <a:extLst>
              <a:ext uri="{FF2B5EF4-FFF2-40B4-BE49-F238E27FC236}">
                <a16:creationId xmlns:a16="http://schemas.microsoft.com/office/drawing/2014/main" id="{E6053C2C-0C8D-4688-993A-F0B78C844CE4}"/>
              </a:ext>
            </a:extLst>
          </p:cNvPr>
          <p:cNvSpPr/>
          <p:nvPr/>
        </p:nvSpPr>
        <p:spPr>
          <a:xfrm rot="3883088">
            <a:off x="957443" y="4049372"/>
            <a:ext cx="377137" cy="439993"/>
          </a:xfrm>
          <a:prstGeom prst="downArrow">
            <a:avLst>
              <a:gd name="adj1" fmla="val 50000"/>
              <a:gd name="adj2" fmla="val 64844"/>
            </a:avLst>
          </a:prstGeom>
          <a:solidFill>
            <a:srgbClr val="66FF66"/>
          </a:solidFill>
          <a:ln w="19050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8D8C0C59-5F4C-43BB-8945-E20D069FFC4F}"/>
              </a:ext>
            </a:extLst>
          </p:cNvPr>
          <p:cNvCxnSpPr>
            <a:cxnSpLocks/>
          </p:cNvCxnSpPr>
          <p:nvPr/>
        </p:nvCxnSpPr>
        <p:spPr>
          <a:xfrm flipH="1">
            <a:off x="827584" y="2132856"/>
            <a:ext cx="1728194" cy="792088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747145E8-0874-496B-AF02-F1CEF2664881}"/>
              </a:ext>
            </a:extLst>
          </p:cNvPr>
          <p:cNvCxnSpPr>
            <a:cxnSpLocks/>
          </p:cNvCxnSpPr>
          <p:nvPr/>
        </p:nvCxnSpPr>
        <p:spPr>
          <a:xfrm flipH="1">
            <a:off x="2627784" y="2043766"/>
            <a:ext cx="5249946" cy="89090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64F74E71-39DA-4D7D-A3E3-E5A32581AC13}"/>
              </a:ext>
            </a:extLst>
          </p:cNvPr>
          <p:cNvCxnSpPr>
            <a:cxnSpLocks/>
          </p:cNvCxnSpPr>
          <p:nvPr/>
        </p:nvCxnSpPr>
        <p:spPr>
          <a:xfrm flipH="1">
            <a:off x="1763688" y="5215372"/>
            <a:ext cx="6182818" cy="0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030A212F-5167-4785-A353-27A5B8D0CE9C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743909" y="2982037"/>
            <a:ext cx="402102" cy="1022870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43F77A45-8211-4C53-B020-A7040B0C0074}"/>
              </a:ext>
            </a:extLst>
          </p:cNvPr>
          <p:cNvCxnSpPr>
            <a:cxnSpLocks/>
          </p:cNvCxnSpPr>
          <p:nvPr/>
        </p:nvCxnSpPr>
        <p:spPr>
          <a:xfrm flipH="1" flipV="1">
            <a:off x="1304298" y="4360997"/>
            <a:ext cx="387383" cy="854375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F667CA2D-C6D8-461F-88D8-C88B16781C1D}"/>
              </a:ext>
            </a:extLst>
          </p:cNvPr>
          <p:cNvCxnSpPr>
            <a:cxnSpLocks/>
          </p:cNvCxnSpPr>
          <p:nvPr/>
        </p:nvCxnSpPr>
        <p:spPr>
          <a:xfrm>
            <a:off x="7971322" y="2060848"/>
            <a:ext cx="0" cy="758417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5FB20C2C-EBA6-467A-95A7-DDAD4B637308}"/>
              </a:ext>
            </a:extLst>
          </p:cNvPr>
          <p:cNvCxnSpPr>
            <a:cxnSpLocks/>
          </p:cNvCxnSpPr>
          <p:nvPr/>
        </p:nvCxnSpPr>
        <p:spPr>
          <a:xfrm flipV="1">
            <a:off x="8036688" y="4470882"/>
            <a:ext cx="0" cy="744490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Obrázek 46">
            <a:extLst>
              <a:ext uri="{FF2B5EF4-FFF2-40B4-BE49-F238E27FC236}">
                <a16:creationId xmlns:a16="http://schemas.microsoft.com/office/drawing/2014/main" id="{F7565499-5EF2-4601-8B2A-9503D1904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548" y="3292601"/>
            <a:ext cx="591952" cy="59946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25400">
            <a:contourClr>
              <a:srgbClr val="00B050"/>
            </a:contourClr>
          </a:sp3d>
        </p:spPr>
      </p:pic>
    </p:spTree>
    <p:extLst>
      <p:ext uri="{BB962C8B-B14F-4D97-AF65-F5344CB8AC3E}">
        <p14:creationId xmlns:p14="http://schemas.microsoft.com/office/powerpoint/2010/main" val="39051569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50"/>
                            </p:stCondLst>
                            <p:childTnLst>
                              <p:par>
                                <p:cTn id="39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64C8A66-ECC5-449A-BEE5-4307994BCD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5923"/>
            <a:ext cx="9144000" cy="520615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24"/>
            <a:ext cx="6804247" cy="792088"/>
          </a:xfrm>
        </p:spPr>
        <p:txBody>
          <a:bodyPr/>
          <a:lstStyle/>
          <a:p>
            <a:pPr marL="0" indent="0" algn="l">
              <a:buNone/>
            </a:pPr>
            <a:r>
              <a:rPr lang="cs-CZ" sz="4000" dirty="0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  Budova 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210229"/>
            <a:ext cx="2146964" cy="418448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EA63127F-1776-41EF-81A8-A57933CD388A}"/>
              </a:ext>
            </a:extLst>
          </p:cNvPr>
          <p:cNvSpPr txBox="1"/>
          <p:nvPr/>
        </p:nvSpPr>
        <p:spPr>
          <a:xfrm>
            <a:off x="3923928" y="5428229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ul. STUDENTSKÁ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815CAC0-C16B-448B-B292-CCBCBAEEA9B8}"/>
              </a:ext>
            </a:extLst>
          </p:cNvPr>
          <p:cNvSpPr txBox="1"/>
          <p:nvPr/>
        </p:nvSpPr>
        <p:spPr>
          <a:xfrm rot="14809099">
            <a:off x="70344" y="2888726"/>
            <a:ext cx="10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ul. ZIKOVA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362F62C-E2D3-4C99-9D9C-719D420B323B}"/>
              </a:ext>
            </a:extLst>
          </p:cNvPr>
          <p:cNvSpPr txBox="1"/>
          <p:nvPr/>
        </p:nvSpPr>
        <p:spPr>
          <a:xfrm rot="16200000">
            <a:off x="7476021" y="1389075"/>
            <a:ext cx="1412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ul. TECHNICKÁ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D3015AC6-57B9-40E3-AC22-45777256E81E}"/>
              </a:ext>
            </a:extLst>
          </p:cNvPr>
          <p:cNvSpPr txBox="1"/>
          <p:nvPr/>
        </p:nvSpPr>
        <p:spPr>
          <a:xfrm>
            <a:off x="4427984" y="1753071"/>
            <a:ext cx="1488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ul. THÁKUROVA</a:t>
            </a: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9F1FDD45-1FB3-41DA-9520-448C4B256F4D}"/>
              </a:ext>
            </a:extLst>
          </p:cNvPr>
          <p:cNvSpPr/>
          <p:nvPr/>
        </p:nvSpPr>
        <p:spPr>
          <a:xfrm rot="16200000">
            <a:off x="7689161" y="3449225"/>
            <a:ext cx="377137" cy="439993"/>
          </a:xfrm>
          <a:prstGeom prst="downArrow">
            <a:avLst>
              <a:gd name="adj1" fmla="val 50000"/>
              <a:gd name="adj2" fmla="val 64844"/>
            </a:avLst>
          </a:prstGeom>
          <a:solidFill>
            <a:srgbClr val="66FF66"/>
          </a:solidFill>
          <a:ln w="19050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31" name="Šipka: dolů 30">
            <a:extLst>
              <a:ext uri="{FF2B5EF4-FFF2-40B4-BE49-F238E27FC236}">
                <a16:creationId xmlns:a16="http://schemas.microsoft.com/office/drawing/2014/main" id="{E6053C2C-0C8D-4688-993A-F0B78C844CE4}"/>
              </a:ext>
            </a:extLst>
          </p:cNvPr>
          <p:cNvSpPr/>
          <p:nvPr/>
        </p:nvSpPr>
        <p:spPr>
          <a:xfrm rot="3883088">
            <a:off x="957443" y="4049372"/>
            <a:ext cx="377137" cy="439993"/>
          </a:xfrm>
          <a:prstGeom prst="downArrow">
            <a:avLst>
              <a:gd name="adj1" fmla="val 50000"/>
              <a:gd name="adj2" fmla="val 64844"/>
            </a:avLst>
          </a:prstGeom>
          <a:solidFill>
            <a:srgbClr val="66FF66"/>
          </a:solidFill>
          <a:ln w="19050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8D8C0C59-5F4C-43BB-8945-E20D069FFC4F}"/>
              </a:ext>
            </a:extLst>
          </p:cNvPr>
          <p:cNvCxnSpPr>
            <a:cxnSpLocks/>
          </p:cNvCxnSpPr>
          <p:nvPr/>
        </p:nvCxnSpPr>
        <p:spPr>
          <a:xfrm flipH="1">
            <a:off x="827584" y="2132856"/>
            <a:ext cx="1728194" cy="792088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747145E8-0874-496B-AF02-F1CEF2664881}"/>
              </a:ext>
            </a:extLst>
          </p:cNvPr>
          <p:cNvCxnSpPr>
            <a:cxnSpLocks/>
          </p:cNvCxnSpPr>
          <p:nvPr/>
        </p:nvCxnSpPr>
        <p:spPr>
          <a:xfrm flipH="1">
            <a:off x="2627784" y="2043766"/>
            <a:ext cx="5249946" cy="89090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64F74E71-39DA-4D7D-A3E3-E5A32581AC13}"/>
              </a:ext>
            </a:extLst>
          </p:cNvPr>
          <p:cNvCxnSpPr>
            <a:cxnSpLocks/>
          </p:cNvCxnSpPr>
          <p:nvPr/>
        </p:nvCxnSpPr>
        <p:spPr>
          <a:xfrm flipH="1">
            <a:off x="1763688" y="5215372"/>
            <a:ext cx="6182818" cy="0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030A212F-5167-4785-A353-27A5B8D0CE9C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743909" y="2982037"/>
            <a:ext cx="402102" cy="1022870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43F77A45-8211-4C53-B020-A7040B0C0074}"/>
              </a:ext>
            </a:extLst>
          </p:cNvPr>
          <p:cNvCxnSpPr>
            <a:cxnSpLocks/>
          </p:cNvCxnSpPr>
          <p:nvPr/>
        </p:nvCxnSpPr>
        <p:spPr>
          <a:xfrm flipH="1" flipV="1">
            <a:off x="1304298" y="4360997"/>
            <a:ext cx="387383" cy="854375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F667CA2D-C6D8-461F-88D8-C88B16781C1D}"/>
              </a:ext>
            </a:extLst>
          </p:cNvPr>
          <p:cNvCxnSpPr>
            <a:cxnSpLocks/>
          </p:cNvCxnSpPr>
          <p:nvPr/>
        </p:nvCxnSpPr>
        <p:spPr>
          <a:xfrm>
            <a:off x="7971322" y="2060848"/>
            <a:ext cx="0" cy="758417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5FB20C2C-EBA6-467A-95A7-DDAD4B637308}"/>
              </a:ext>
            </a:extLst>
          </p:cNvPr>
          <p:cNvCxnSpPr>
            <a:cxnSpLocks/>
          </p:cNvCxnSpPr>
          <p:nvPr/>
        </p:nvCxnSpPr>
        <p:spPr>
          <a:xfrm flipV="1">
            <a:off x="8036688" y="4470882"/>
            <a:ext cx="0" cy="744490"/>
          </a:xfrm>
          <a:prstGeom prst="straightConnector1">
            <a:avLst/>
          </a:prstGeom>
          <a:ln w="38100">
            <a:solidFill>
              <a:srgbClr val="66FF66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Obrázek 46">
            <a:extLst>
              <a:ext uri="{FF2B5EF4-FFF2-40B4-BE49-F238E27FC236}">
                <a16:creationId xmlns:a16="http://schemas.microsoft.com/office/drawing/2014/main" id="{F7565499-5EF2-4601-8B2A-9503D19045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548" y="3292601"/>
            <a:ext cx="591952" cy="59946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25400">
            <a:contourClr>
              <a:srgbClr val="00B050"/>
            </a:contourClr>
          </a:sp3d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D68DE63-19AE-4CFF-8CDE-1255736C82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4" b="15246"/>
          <a:stretch/>
        </p:blipFill>
        <p:spPr>
          <a:xfrm>
            <a:off x="0" y="-25346"/>
            <a:ext cx="9144000" cy="3454346"/>
          </a:xfrm>
          <a:prstGeom prst="rect">
            <a:avLst/>
          </a:prstGeom>
        </p:spPr>
      </p:pic>
      <p:grpSp>
        <p:nvGrpSpPr>
          <p:cNvPr id="13" name="Skupina 12">
            <a:extLst>
              <a:ext uri="{FF2B5EF4-FFF2-40B4-BE49-F238E27FC236}">
                <a16:creationId xmlns:a16="http://schemas.microsoft.com/office/drawing/2014/main" id="{7477038D-847E-4AE4-98A0-845CC08F5E68}"/>
              </a:ext>
            </a:extLst>
          </p:cNvPr>
          <p:cNvGrpSpPr/>
          <p:nvPr/>
        </p:nvGrpSpPr>
        <p:grpSpPr>
          <a:xfrm>
            <a:off x="323528" y="880170"/>
            <a:ext cx="7622977" cy="1520993"/>
            <a:chOff x="323528" y="880170"/>
            <a:chExt cx="7622977" cy="1520993"/>
          </a:xfrm>
        </p:grpSpPr>
        <p:pic>
          <p:nvPicPr>
            <p:cNvPr id="24" name="Obrázek 23">
              <a:extLst>
                <a:ext uri="{FF2B5EF4-FFF2-40B4-BE49-F238E27FC236}">
                  <a16:creationId xmlns:a16="http://schemas.microsoft.com/office/drawing/2014/main" id="{3D146493-E31F-42DC-A785-C9DB8CD4B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9917" y="880170"/>
              <a:ext cx="890025" cy="901320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 contourW="25400">
              <a:contourClr>
                <a:srgbClr val="00B050"/>
              </a:contourClr>
            </a:sp3d>
          </p:spPr>
        </p:pic>
        <p:sp>
          <p:nvSpPr>
            <p:cNvPr id="25" name="Volný tvar: obrazec 24">
              <a:extLst>
                <a:ext uri="{FF2B5EF4-FFF2-40B4-BE49-F238E27FC236}">
                  <a16:creationId xmlns:a16="http://schemas.microsoft.com/office/drawing/2014/main" id="{DF8E5ED5-B0F6-4F7B-86BD-44133C738430}"/>
                </a:ext>
              </a:extLst>
            </p:cNvPr>
            <p:cNvSpPr/>
            <p:nvPr/>
          </p:nvSpPr>
          <p:spPr>
            <a:xfrm>
              <a:off x="323528" y="1916989"/>
              <a:ext cx="7622977" cy="484174"/>
            </a:xfrm>
            <a:custGeom>
              <a:avLst/>
              <a:gdLst>
                <a:gd name="connsiteX0" fmla="*/ 0 w 7029450"/>
                <a:gd name="connsiteY0" fmla="*/ 38100 h 276462"/>
                <a:gd name="connsiteX1" fmla="*/ 3352800 w 7029450"/>
                <a:gd name="connsiteY1" fmla="*/ 276225 h 276462"/>
                <a:gd name="connsiteX2" fmla="*/ 7029450 w 7029450"/>
                <a:gd name="connsiteY2" fmla="*/ 0 h 27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9450" h="276462">
                  <a:moveTo>
                    <a:pt x="0" y="38100"/>
                  </a:moveTo>
                  <a:cubicBezTo>
                    <a:pt x="1090612" y="160337"/>
                    <a:pt x="2181225" y="282575"/>
                    <a:pt x="3352800" y="276225"/>
                  </a:cubicBezTo>
                  <a:cubicBezTo>
                    <a:pt x="4524375" y="269875"/>
                    <a:pt x="6430963" y="57150"/>
                    <a:pt x="7029450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9" name="Obrázek 8">
            <a:extLst>
              <a:ext uri="{FF2B5EF4-FFF2-40B4-BE49-F238E27FC236}">
                <a16:creationId xmlns:a16="http://schemas.microsoft.com/office/drawing/2014/main" id="{929DF5F9-B4EE-4097-9796-F9E4550588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0" t="24830" r="11287" b="28341"/>
          <a:stretch/>
        </p:blipFill>
        <p:spPr>
          <a:xfrm>
            <a:off x="-405" y="3429000"/>
            <a:ext cx="9144000" cy="3436128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9DD8D0E-4F22-4647-A0FB-BFBB2E7DA5FF}"/>
              </a:ext>
            </a:extLst>
          </p:cNvPr>
          <p:cNvGrpSpPr/>
          <p:nvPr/>
        </p:nvGrpSpPr>
        <p:grpSpPr>
          <a:xfrm>
            <a:off x="395536" y="1988840"/>
            <a:ext cx="7622977" cy="1097556"/>
            <a:chOff x="395536" y="1988840"/>
            <a:chExt cx="7622977" cy="1097556"/>
          </a:xfrm>
        </p:grpSpPr>
        <p:sp>
          <p:nvSpPr>
            <p:cNvPr id="26" name="Volný tvar: obrazec 25">
              <a:extLst>
                <a:ext uri="{FF2B5EF4-FFF2-40B4-BE49-F238E27FC236}">
                  <a16:creationId xmlns:a16="http://schemas.microsoft.com/office/drawing/2014/main" id="{5F164B11-54B2-4620-AF47-BFDF1EC3E21F}"/>
                </a:ext>
              </a:extLst>
            </p:cNvPr>
            <p:cNvSpPr/>
            <p:nvPr/>
          </p:nvSpPr>
          <p:spPr>
            <a:xfrm>
              <a:off x="395536" y="1988840"/>
              <a:ext cx="7622977" cy="484174"/>
            </a:xfrm>
            <a:custGeom>
              <a:avLst/>
              <a:gdLst>
                <a:gd name="connsiteX0" fmla="*/ 0 w 7029450"/>
                <a:gd name="connsiteY0" fmla="*/ 38100 h 276462"/>
                <a:gd name="connsiteX1" fmla="*/ 3352800 w 7029450"/>
                <a:gd name="connsiteY1" fmla="*/ 276225 h 276462"/>
                <a:gd name="connsiteX2" fmla="*/ 7029450 w 7029450"/>
                <a:gd name="connsiteY2" fmla="*/ 0 h 27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9450" h="276462">
                  <a:moveTo>
                    <a:pt x="0" y="38100"/>
                  </a:moveTo>
                  <a:cubicBezTo>
                    <a:pt x="1090612" y="160337"/>
                    <a:pt x="2181225" y="282575"/>
                    <a:pt x="3352800" y="276225"/>
                  </a:cubicBezTo>
                  <a:cubicBezTo>
                    <a:pt x="4524375" y="269875"/>
                    <a:pt x="6430963" y="57150"/>
                    <a:pt x="702945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06ECFE9B-7665-45B1-A34B-531769DEB43A}"/>
                </a:ext>
              </a:extLst>
            </p:cNvPr>
            <p:cNvSpPr txBox="1"/>
            <p:nvPr/>
          </p:nvSpPr>
          <p:spPr>
            <a:xfrm>
              <a:off x="1375659" y="2501621"/>
              <a:ext cx="60524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NÁSTUPNÍ PLOCHA PRO HZS</a:t>
              </a:r>
            </a:p>
          </p:txBody>
        </p:sp>
      </p:grpSp>
      <p:sp>
        <p:nvSpPr>
          <p:cNvPr id="37" name="Obdélník 36">
            <a:extLst>
              <a:ext uri="{FF2B5EF4-FFF2-40B4-BE49-F238E27FC236}">
                <a16:creationId xmlns:a16="http://schemas.microsoft.com/office/drawing/2014/main" id="{D9550090-C036-40B3-92E3-BD2DCC9CEA41}"/>
              </a:ext>
            </a:extLst>
          </p:cNvPr>
          <p:cNvSpPr/>
          <p:nvPr/>
        </p:nvSpPr>
        <p:spPr>
          <a:xfrm>
            <a:off x="1107311" y="3998027"/>
            <a:ext cx="5768944" cy="1310218"/>
          </a:xfrm>
          <a:prstGeom prst="rect">
            <a:avLst/>
          </a:prstGeom>
          <a:solidFill>
            <a:srgbClr val="66FF66">
              <a:alpha val="26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8" name="Obrázek 37">
            <a:extLst>
              <a:ext uri="{FF2B5EF4-FFF2-40B4-BE49-F238E27FC236}">
                <a16:creationId xmlns:a16="http://schemas.microsoft.com/office/drawing/2014/main" id="{0ADCC57A-3325-4866-85D4-767DBF3670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4375160"/>
            <a:ext cx="558915" cy="56600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25400">
            <a:contourClr>
              <a:srgbClr val="00B050"/>
            </a:contourClr>
          </a:sp3d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076C0884-4838-42EE-9A93-BCE4C47F5C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325" y="4365104"/>
            <a:ext cx="558915" cy="56600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25400">
            <a:contourClr>
              <a:srgbClr val="00B050"/>
            </a:contourClr>
          </a:sp3d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7E7A5404-1C70-4396-ADC4-D7345A84BA22}"/>
              </a:ext>
            </a:extLst>
          </p:cNvPr>
          <p:cNvGrpSpPr/>
          <p:nvPr/>
        </p:nvGrpSpPr>
        <p:grpSpPr>
          <a:xfrm>
            <a:off x="2301205" y="5389460"/>
            <a:ext cx="4575050" cy="607211"/>
            <a:chOff x="2301205" y="5389460"/>
            <a:chExt cx="4575050" cy="607211"/>
          </a:xfrm>
        </p:grpSpPr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33F63FC0-4F24-449B-8A4D-8E3D641E7143}"/>
                </a:ext>
              </a:extLst>
            </p:cNvPr>
            <p:cNvSpPr/>
            <p:nvPr/>
          </p:nvSpPr>
          <p:spPr>
            <a:xfrm>
              <a:off x="2303233" y="5389460"/>
              <a:ext cx="4573022" cy="607211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28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TextovéPole 41">
              <a:extLst>
                <a:ext uri="{FF2B5EF4-FFF2-40B4-BE49-F238E27FC236}">
                  <a16:creationId xmlns:a16="http://schemas.microsoft.com/office/drawing/2014/main" id="{0F1C349B-847D-49A4-A4C1-C9584C8D1812}"/>
                </a:ext>
              </a:extLst>
            </p:cNvPr>
            <p:cNvSpPr txBox="1"/>
            <p:nvPr/>
          </p:nvSpPr>
          <p:spPr>
            <a:xfrm>
              <a:off x="2301205" y="5489577"/>
              <a:ext cx="45750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NÁSTUPNÍ PLOCHA PRO HZS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77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theme/theme1.xml><?xml version="1.0" encoding="utf-8"?>
<a:theme xmlns:a="http://schemas.openxmlformats.org/drawingml/2006/main" name="Aerodynamika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3648</TotalTime>
  <Words>83</Words>
  <Application>Microsoft Office PowerPoint</Application>
  <PresentationFormat>Předvádění na obrazovce (4:3)</PresentationFormat>
  <Paragraphs>30</Paragraphs>
  <Slides>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Georgia</vt:lpstr>
      <vt:lpstr>Trebuchet MS</vt:lpstr>
      <vt:lpstr>Aerodynamika</vt:lpstr>
      <vt:lpstr>Cvičná evakuace</vt:lpstr>
      <vt:lpstr>  Budova B</vt:lpstr>
      <vt:lpstr>  Budova B</vt:lpstr>
      <vt:lpstr>  Budova A</vt:lpstr>
      <vt:lpstr>  Budova 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Hlavní nadpis prezentace</dc:title>
  <dc:creator>Husnikova Dana</dc:creator>
  <cp:lastModifiedBy>Brabec David</cp:lastModifiedBy>
  <cp:revision>91</cp:revision>
  <dcterms:created xsi:type="dcterms:W3CDTF">2014-11-07T09:28:43Z</dcterms:created>
  <dcterms:modified xsi:type="dcterms:W3CDTF">2025-08-28T09:18:48Z</dcterms:modified>
</cp:coreProperties>
</file>